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2DB5"/>
    <a:srgbClr val="F15A23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26"/>
    <p:restoredTop sz="96327"/>
  </p:normalViewPr>
  <p:slideViewPr>
    <p:cSldViewPr snapToGrid="0" snapToObjects="1">
      <p:cViewPr varScale="1">
        <p:scale>
          <a:sx n="103" d="100"/>
          <a:sy n="103" d="100"/>
        </p:scale>
        <p:origin x="42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0F07-E01E-6146-AA54-595E9308F7B5}" type="datetimeFigureOut">
              <a:rPr lang="en-US" smtClean="0"/>
              <a:t>10/8/21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050FC-F1AB-744D-9822-41EDC33BE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493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0F07-E01E-6146-AA54-595E9308F7B5}" type="datetimeFigureOut">
              <a:rPr lang="en-US" smtClean="0"/>
              <a:t>10/8/21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050FC-F1AB-744D-9822-41EDC33BE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27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0F07-E01E-6146-AA54-595E9308F7B5}" type="datetimeFigureOut">
              <a:rPr lang="en-US" smtClean="0"/>
              <a:t>10/8/21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050FC-F1AB-744D-9822-41EDC33BE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0F07-E01E-6146-AA54-595E9308F7B5}" type="datetimeFigureOut">
              <a:rPr lang="en-US" smtClean="0"/>
              <a:t>10/8/21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050FC-F1AB-744D-9822-41EDC33BE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57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0F07-E01E-6146-AA54-595E9308F7B5}" type="datetimeFigureOut">
              <a:rPr lang="en-US" smtClean="0"/>
              <a:t>10/8/21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050FC-F1AB-744D-9822-41EDC33BE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09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0F07-E01E-6146-AA54-595E9308F7B5}" type="datetimeFigureOut">
              <a:rPr lang="en-US" smtClean="0"/>
              <a:t>10/8/21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050FC-F1AB-744D-9822-41EDC33BE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420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0F07-E01E-6146-AA54-595E9308F7B5}" type="datetimeFigureOut">
              <a:rPr lang="en-US" smtClean="0"/>
              <a:t>10/8/21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050FC-F1AB-744D-9822-41EDC33BE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9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0F07-E01E-6146-AA54-595E9308F7B5}" type="datetimeFigureOut">
              <a:rPr lang="en-US" smtClean="0"/>
              <a:t>10/8/21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050FC-F1AB-744D-9822-41EDC33BE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68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0F07-E01E-6146-AA54-595E9308F7B5}" type="datetimeFigureOut">
              <a:rPr lang="en-US" smtClean="0"/>
              <a:t>10/8/21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050FC-F1AB-744D-9822-41EDC33BE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00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0F07-E01E-6146-AA54-595E9308F7B5}" type="datetimeFigureOut">
              <a:rPr lang="en-US" smtClean="0"/>
              <a:t>10/8/21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050FC-F1AB-744D-9822-41EDC33BE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742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0F07-E01E-6146-AA54-595E9308F7B5}" type="datetimeFigureOut">
              <a:rPr lang="en-US" smtClean="0"/>
              <a:t>10/8/21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050FC-F1AB-744D-9822-41EDC33BE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48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30F07-E01E-6146-AA54-595E9308F7B5}" type="datetimeFigureOut">
              <a:rPr lang="en-US" smtClean="0"/>
              <a:t>10/8/21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050FC-F1AB-744D-9822-41EDC33BE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817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B6ACA71-2081-EA4E-96AF-1FBA607C4BCA}"/>
              </a:ext>
            </a:extLst>
          </p:cNvPr>
          <p:cNvSpPr/>
          <p:nvPr/>
        </p:nvSpPr>
        <p:spPr>
          <a:xfrm>
            <a:off x="4527105" y="1529149"/>
            <a:ext cx="2038865" cy="6847702"/>
          </a:xfrm>
          <a:prstGeom prst="rect">
            <a:avLst/>
          </a:prstGeom>
          <a:gradFill flip="none" rotWithShape="1">
            <a:gsLst>
              <a:gs pos="0">
                <a:srgbClr val="F15A23"/>
              </a:gs>
              <a:gs pos="100000">
                <a:srgbClr val="552DB5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3AF7620-F83F-5A4D-857A-766A28F678D0}"/>
              </a:ext>
            </a:extLst>
          </p:cNvPr>
          <p:cNvSpPr/>
          <p:nvPr/>
        </p:nvSpPr>
        <p:spPr>
          <a:xfrm>
            <a:off x="2346136" y="1529149"/>
            <a:ext cx="2038865" cy="6847702"/>
          </a:xfrm>
          <a:prstGeom prst="rect">
            <a:avLst/>
          </a:prstGeom>
          <a:gradFill flip="none" rotWithShape="1">
            <a:gsLst>
              <a:gs pos="0">
                <a:srgbClr val="F15A23"/>
              </a:gs>
              <a:gs pos="100000">
                <a:srgbClr val="552DB5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4FE383-ADE3-E74F-8296-329192C309CB}"/>
              </a:ext>
            </a:extLst>
          </p:cNvPr>
          <p:cNvSpPr/>
          <p:nvPr/>
        </p:nvSpPr>
        <p:spPr>
          <a:xfrm>
            <a:off x="165168" y="1529149"/>
            <a:ext cx="2038865" cy="6847702"/>
          </a:xfrm>
          <a:prstGeom prst="rect">
            <a:avLst/>
          </a:prstGeom>
          <a:gradFill flip="none" rotWithShape="1">
            <a:gsLst>
              <a:gs pos="0">
                <a:srgbClr val="F15A23"/>
              </a:gs>
              <a:gs pos="100000">
                <a:srgbClr val="552DB5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2F5B5C-6322-A946-88D6-85FF3B6A88D5}"/>
              </a:ext>
            </a:extLst>
          </p:cNvPr>
          <p:cNvSpPr txBox="1"/>
          <p:nvPr/>
        </p:nvSpPr>
        <p:spPr>
          <a:xfrm rot="5400000">
            <a:off x="-1384087" y="3824477"/>
            <a:ext cx="56593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venir Black" panose="02000503020000020003" pitchFamily="2" charset="0"/>
              </a:rPr>
              <a:t>Library Name</a:t>
            </a:r>
          </a:p>
        </p:txBody>
      </p:sp>
      <p:pic>
        <p:nvPicPr>
          <p:cNvPr id="43" name="Picture 42" descr="Shape&#10;&#10;Description automatically generated with low confidence">
            <a:extLst>
              <a:ext uri="{FF2B5EF4-FFF2-40B4-BE49-F238E27FC236}">
                <a16:creationId xmlns:a16="http://schemas.microsoft.com/office/drawing/2014/main" id="{29424ADF-B9DB-1C4D-9CDD-882D20FE3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71798" y="6967218"/>
            <a:ext cx="1075481" cy="107548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C64A254-24BE-C74F-8501-AC7185613B64}"/>
              </a:ext>
            </a:extLst>
          </p:cNvPr>
          <p:cNvSpPr txBox="1"/>
          <p:nvPr/>
        </p:nvSpPr>
        <p:spPr>
          <a:xfrm rot="5400000">
            <a:off x="-558340" y="3545474"/>
            <a:ext cx="314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  <a:latin typeface="Verveine" panose="02010506020202020203" pitchFamily="2" charset="0"/>
              </a:rPr>
              <a:t>Download the App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F71FB72-97E7-654B-A45B-4BB5A53A9E84}"/>
              </a:ext>
            </a:extLst>
          </p:cNvPr>
          <p:cNvSpPr txBox="1"/>
          <p:nvPr/>
        </p:nvSpPr>
        <p:spPr>
          <a:xfrm rot="5400000">
            <a:off x="815448" y="3824479"/>
            <a:ext cx="56593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venir Black" panose="02000503020000020003" pitchFamily="2" charset="0"/>
              </a:rPr>
              <a:t>Library Name</a:t>
            </a:r>
          </a:p>
        </p:txBody>
      </p:sp>
      <p:pic>
        <p:nvPicPr>
          <p:cNvPr id="30" name="Picture 29" descr="Shape&#10;&#10;Description automatically generated with low confidence">
            <a:extLst>
              <a:ext uri="{FF2B5EF4-FFF2-40B4-BE49-F238E27FC236}">
                <a16:creationId xmlns:a16="http://schemas.microsoft.com/office/drawing/2014/main" id="{9ACE0BCB-5753-524E-94F7-F8801D707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891259" y="6967218"/>
            <a:ext cx="1075481" cy="107548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4751754E-2333-6C4F-8516-99F37EB87793}"/>
              </a:ext>
            </a:extLst>
          </p:cNvPr>
          <p:cNvSpPr txBox="1"/>
          <p:nvPr/>
        </p:nvSpPr>
        <p:spPr>
          <a:xfrm rot="5400000">
            <a:off x="1641195" y="3545476"/>
            <a:ext cx="314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  <a:latin typeface="Verveine" panose="02010506020202020203" pitchFamily="2" charset="0"/>
              </a:rPr>
              <a:t>Download the App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AA0596F-C8E0-3049-B72F-2D93AE88953F}"/>
              </a:ext>
            </a:extLst>
          </p:cNvPr>
          <p:cNvSpPr txBox="1"/>
          <p:nvPr/>
        </p:nvSpPr>
        <p:spPr>
          <a:xfrm rot="5400000">
            <a:off x="2919705" y="3824478"/>
            <a:ext cx="56593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venir Black" panose="02000503020000020003" pitchFamily="2" charset="0"/>
              </a:rPr>
              <a:t>Library Name</a:t>
            </a:r>
          </a:p>
        </p:txBody>
      </p:sp>
      <p:pic>
        <p:nvPicPr>
          <p:cNvPr id="34" name="Picture 33" descr="Shape&#10;&#10;Description automatically generated with low confidence">
            <a:extLst>
              <a:ext uri="{FF2B5EF4-FFF2-40B4-BE49-F238E27FC236}">
                <a16:creationId xmlns:a16="http://schemas.microsoft.com/office/drawing/2014/main" id="{C99A9ADD-6435-614D-B083-F372BF2866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052154" y="6967218"/>
            <a:ext cx="1075481" cy="107548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80883461-2A7E-8741-8057-CBBDAF633BFC}"/>
              </a:ext>
            </a:extLst>
          </p:cNvPr>
          <p:cNvSpPr txBox="1"/>
          <p:nvPr/>
        </p:nvSpPr>
        <p:spPr>
          <a:xfrm rot="5400000">
            <a:off x="3745452" y="3545475"/>
            <a:ext cx="314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  <a:latin typeface="Verveine" panose="02010506020202020203" pitchFamily="2" charset="0"/>
              </a:rPr>
              <a:t>Download the App</a:t>
            </a:r>
          </a:p>
        </p:txBody>
      </p:sp>
    </p:spTree>
    <p:extLst>
      <p:ext uri="{BB962C8B-B14F-4D97-AF65-F5344CB8AC3E}">
        <p14:creationId xmlns:p14="http://schemas.microsoft.com/office/powerpoint/2010/main" val="3217180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B6ACA71-2081-EA4E-96AF-1FBA607C4BCA}"/>
              </a:ext>
            </a:extLst>
          </p:cNvPr>
          <p:cNvSpPr/>
          <p:nvPr/>
        </p:nvSpPr>
        <p:spPr>
          <a:xfrm>
            <a:off x="4527105" y="1529149"/>
            <a:ext cx="2038865" cy="6847702"/>
          </a:xfrm>
          <a:prstGeom prst="rect">
            <a:avLst/>
          </a:prstGeom>
          <a:gradFill flip="none" rotWithShape="1">
            <a:gsLst>
              <a:gs pos="0">
                <a:srgbClr val="F15A23"/>
              </a:gs>
              <a:gs pos="100000">
                <a:srgbClr val="552DB5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3AF7620-F83F-5A4D-857A-766A28F678D0}"/>
              </a:ext>
            </a:extLst>
          </p:cNvPr>
          <p:cNvSpPr/>
          <p:nvPr/>
        </p:nvSpPr>
        <p:spPr>
          <a:xfrm>
            <a:off x="2346136" y="1529149"/>
            <a:ext cx="2038865" cy="6847702"/>
          </a:xfrm>
          <a:prstGeom prst="rect">
            <a:avLst/>
          </a:prstGeom>
          <a:gradFill flip="none" rotWithShape="1">
            <a:gsLst>
              <a:gs pos="0">
                <a:srgbClr val="F15A23"/>
              </a:gs>
              <a:gs pos="100000">
                <a:srgbClr val="552DB5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4FE383-ADE3-E74F-8296-329192C309CB}"/>
              </a:ext>
            </a:extLst>
          </p:cNvPr>
          <p:cNvSpPr/>
          <p:nvPr/>
        </p:nvSpPr>
        <p:spPr>
          <a:xfrm>
            <a:off x="165168" y="1529149"/>
            <a:ext cx="2038865" cy="6847702"/>
          </a:xfrm>
          <a:prstGeom prst="rect">
            <a:avLst/>
          </a:prstGeom>
          <a:gradFill flip="none" rotWithShape="1">
            <a:gsLst>
              <a:gs pos="0">
                <a:srgbClr val="F15A23"/>
              </a:gs>
              <a:gs pos="100000">
                <a:srgbClr val="552DB5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54DD5C-87EE-3845-BE92-05E9AF3A6368}"/>
              </a:ext>
            </a:extLst>
          </p:cNvPr>
          <p:cNvSpPr txBox="1"/>
          <p:nvPr/>
        </p:nvSpPr>
        <p:spPr>
          <a:xfrm rot="5400000">
            <a:off x="-451708" y="3823298"/>
            <a:ext cx="4380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venir Black" panose="02000503020000020003" pitchFamily="2" charset="0"/>
              </a:rPr>
              <a:t>Available now at your library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DF17A5-EA50-874F-AE04-5972FDF0DB80}"/>
              </a:ext>
            </a:extLst>
          </p:cNvPr>
          <p:cNvSpPr txBox="1"/>
          <p:nvPr/>
        </p:nvSpPr>
        <p:spPr>
          <a:xfrm rot="5400000">
            <a:off x="-1018773" y="7644179"/>
            <a:ext cx="4380033" cy="1453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Avenir Book" panose="02000503020000020003" pitchFamily="2" charset="0"/>
              </a:rPr>
              <a:t>Reserve books online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Avenir Book" panose="02000503020000020003" pitchFamily="2" charset="0"/>
              </a:rPr>
              <a:t>Self-checkout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Avenir Book" panose="02000503020000020003" pitchFamily="2" charset="0"/>
              </a:rPr>
              <a:t>Search your library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Avenir Book" panose="02000503020000020003" pitchFamily="2" charset="0"/>
              </a:rPr>
              <a:t>Events and bookings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Avenir Book" panose="02000503020000020003" pitchFamily="2" charset="0"/>
              </a:rPr>
              <a:t>Library Information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F99F66-8610-EF42-9548-6DC12707C4D8}"/>
              </a:ext>
            </a:extLst>
          </p:cNvPr>
          <p:cNvSpPr txBox="1"/>
          <p:nvPr/>
        </p:nvSpPr>
        <p:spPr>
          <a:xfrm rot="5400000">
            <a:off x="-1263721" y="3515522"/>
            <a:ext cx="43800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venir Book" panose="02000503020000020003" pitchFamily="2" charset="0"/>
              </a:rPr>
              <a:t>Download the app using the </a:t>
            </a:r>
          </a:p>
          <a:p>
            <a:r>
              <a:rPr lang="en-US" sz="2000" dirty="0">
                <a:solidFill>
                  <a:schemeClr val="bg1"/>
                </a:solidFill>
                <a:latin typeface="Avenir Book" panose="02000503020000020003" pitchFamily="2" charset="0"/>
              </a:rPr>
              <a:t>QR code or visit: </a:t>
            </a:r>
          </a:p>
          <a:p>
            <a:r>
              <a:rPr lang="en-US" sz="2000" dirty="0" err="1">
                <a:solidFill>
                  <a:schemeClr val="bg1"/>
                </a:solidFill>
                <a:latin typeface="Avenir Book" panose="02000503020000020003" pitchFamily="2" charset="0"/>
              </a:rPr>
              <a:t>www.yourlibraryalinkhere.com</a:t>
            </a:r>
            <a:endParaRPr lang="en-US" sz="2000" dirty="0">
              <a:solidFill>
                <a:schemeClr val="bg1"/>
              </a:solidFill>
              <a:latin typeface="Avenir Book" panose="02000503020000020003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9EB6F70-D1CC-8D45-B541-AF9566ABBD0C}"/>
              </a:ext>
            </a:extLst>
          </p:cNvPr>
          <p:cNvSpPr txBox="1"/>
          <p:nvPr/>
        </p:nvSpPr>
        <p:spPr>
          <a:xfrm rot="5400000">
            <a:off x="1735437" y="3823298"/>
            <a:ext cx="4380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venir Black" panose="02000503020000020003" pitchFamily="2" charset="0"/>
              </a:rPr>
              <a:t>Available now at your library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B7E7606-FB04-E94A-907B-8549B1149754}"/>
              </a:ext>
            </a:extLst>
          </p:cNvPr>
          <p:cNvSpPr txBox="1"/>
          <p:nvPr/>
        </p:nvSpPr>
        <p:spPr>
          <a:xfrm rot="5400000">
            <a:off x="1168372" y="7644179"/>
            <a:ext cx="4380033" cy="1453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Avenir Book" panose="02000503020000020003" pitchFamily="2" charset="0"/>
              </a:rPr>
              <a:t>Reserve books online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Avenir Book" panose="02000503020000020003" pitchFamily="2" charset="0"/>
              </a:rPr>
              <a:t>Self-checkout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Avenir Book" panose="02000503020000020003" pitchFamily="2" charset="0"/>
              </a:rPr>
              <a:t>Search your library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Avenir Book" panose="02000503020000020003" pitchFamily="2" charset="0"/>
              </a:rPr>
              <a:t>Events and bookings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Avenir Book" panose="02000503020000020003" pitchFamily="2" charset="0"/>
              </a:rPr>
              <a:t>Library Information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85704BF-6429-9A4B-8477-14A9AD51F01A}"/>
              </a:ext>
            </a:extLst>
          </p:cNvPr>
          <p:cNvSpPr txBox="1"/>
          <p:nvPr/>
        </p:nvSpPr>
        <p:spPr>
          <a:xfrm rot="5400000">
            <a:off x="923424" y="3515522"/>
            <a:ext cx="43800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venir Book" panose="02000503020000020003" pitchFamily="2" charset="0"/>
              </a:rPr>
              <a:t>Download the app using the </a:t>
            </a:r>
          </a:p>
          <a:p>
            <a:r>
              <a:rPr lang="en-US" sz="2000" dirty="0">
                <a:solidFill>
                  <a:schemeClr val="bg1"/>
                </a:solidFill>
                <a:latin typeface="Avenir Book" panose="02000503020000020003" pitchFamily="2" charset="0"/>
              </a:rPr>
              <a:t>QR code or visit: </a:t>
            </a:r>
          </a:p>
          <a:p>
            <a:r>
              <a:rPr lang="en-US" sz="2000" dirty="0" err="1">
                <a:solidFill>
                  <a:schemeClr val="bg1"/>
                </a:solidFill>
                <a:latin typeface="Avenir Book" panose="02000503020000020003" pitchFamily="2" charset="0"/>
              </a:rPr>
              <a:t>www.yourlibraryalinkhere.com</a:t>
            </a:r>
            <a:endParaRPr lang="en-US" sz="2000" dirty="0">
              <a:solidFill>
                <a:schemeClr val="bg1"/>
              </a:solidFill>
              <a:latin typeface="Avenir Book" panose="02000503020000020003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EFE9B79-57FD-4F44-8CAC-E3CC8BC099C7}"/>
              </a:ext>
            </a:extLst>
          </p:cNvPr>
          <p:cNvSpPr txBox="1"/>
          <p:nvPr/>
        </p:nvSpPr>
        <p:spPr>
          <a:xfrm rot="5400000">
            <a:off x="3910226" y="3823298"/>
            <a:ext cx="4380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venir Black" panose="02000503020000020003" pitchFamily="2" charset="0"/>
              </a:rPr>
              <a:t>Available now at your library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27124B-8838-B743-80B1-5AB3CAA1A328}"/>
              </a:ext>
            </a:extLst>
          </p:cNvPr>
          <p:cNvSpPr txBox="1"/>
          <p:nvPr/>
        </p:nvSpPr>
        <p:spPr>
          <a:xfrm rot="5400000">
            <a:off x="3343161" y="7644179"/>
            <a:ext cx="4380033" cy="1453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Avenir Book" panose="02000503020000020003" pitchFamily="2" charset="0"/>
              </a:rPr>
              <a:t>Reserve books online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Avenir Book" panose="02000503020000020003" pitchFamily="2" charset="0"/>
              </a:rPr>
              <a:t>Self-checkout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Avenir Book" panose="02000503020000020003" pitchFamily="2" charset="0"/>
              </a:rPr>
              <a:t>Search your library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Avenir Book" panose="02000503020000020003" pitchFamily="2" charset="0"/>
              </a:rPr>
              <a:t>Events and bookings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Avenir Book" panose="02000503020000020003" pitchFamily="2" charset="0"/>
              </a:rPr>
              <a:t>Library Information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D707602-57D8-824E-9CBF-2CA7C4E79EC4}"/>
              </a:ext>
            </a:extLst>
          </p:cNvPr>
          <p:cNvSpPr txBox="1"/>
          <p:nvPr/>
        </p:nvSpPr>
        <p:spPr>
          <a:xfrm rot="5400000">
            <a:off x="3098213" y="3515522"/>
            <a:ext cx="43800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venir Book" panose="02000503020000020003" pitchFamily="2" charset="0"/>
              </a:rPr>
              <a:t>Download the app using the </a:t>
            </a:r>
          </a:p>
          <a:p>
            <a:r>
              <a:rPr lang="en-US" sz="2000" dirty="0">
                <a:solidFill>
                  <a:schemeClr val="bg1"/>
                </a:solidFill>
                <a:latin typeface="Avenir Book" panose="02000503020000020003" pitchFamily="2" charset="0"/>
              </a:rPr>
              <a:t>QR code or visit: </a:t>
            </a:r>
          </a:p>
          <a:p>
            <a:r>
              <a:rPr lang="en-US" sz="2000" dirty="0" err="1">
                <a:solidFill>
                  <a:schemeClr val="bg1"/>
                </a:solidFill>
                <a:latin typeface="Avenir Book" panose="02000503020000020003" pitchFamily="2" charset="0"/>
              </a:rPr>
              <a:t>www.yourlibraryalinkhere.com</a:t>
            </a:r>
            <a:endParaRPr lang="en-US" sz="2000" dirty="0">
              <a:solidFill>
                <a:schemeClr val="bg1"/>
              </a:solidFill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549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22834</TotalTime>
  <Words>111</Words>
  <Application>Microsoft Macintosh PowerPoint</Application>
  <PresentationFormat>A4 Paper (210x297 mm)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Avenir Black</vt:lpstr>
      <vt:lpstr>Avenir Book</vt:lpstr>
      <vt:lpstr>Calibri</vt:lpstr>
      <vt:lpstr>Calibri Light</vt:lpstr>
      <vt:lpstr>Courier New</vt:lpstr>
      <vt:lpstr>Verveine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Bryant</dc:creator>
  <cp:lastModifiedBy>Christina Bryant</cp:lastModifiedBy>
  <cp:revision>8</cp:revision>
  <dcterms:created xsi:type="dcterms:W3CDTF">2021-07-13T10:11:53Z</dcterms:created>
  <dcterms:modified xsi:type="dcterms:W3CDTF">2021-10-19T15:25:10Z</dcterms:modified>
</cp:coreProperties>
</file>