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4400213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42"/>
    <p:restoredTop sz="96327"/>
  </p:normalViewPr>
  <p:slideViewPr>
    <p:cSldViewPr snapToGrid="0" snapToObjects="1">
      <p:cViewPr varScale="1">
        <p:scale>
          <a:sx n="28" d="100"/>
          <a:sy n="28" d="100"/>
        </p:scale>
        <p:origin x="3688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16" y="5891626"/>
            <a:ext cx="12240181" cy="12533242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18908198"/>
            <a:ext cx="10800160" cy="8691601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99" indent="0" algn="ctr">
              <a:buNone/>
              <a:defRPr sz="3150"/>
            </a:lvl2pPr>
            <a:lvl3pPr marL="1439997" indent="0" algn="ctr">
              <a:buNone/>
              <a:defRPr sz="2835"/>
            </a:lvl3pPr>
            <a:lvl4pPr marL="2159996" indent="0" algn="ctr">
              <a:buNone/>
              <a:defRPr sz="2520"/>
            </a:lvl4pPr>
            <a:lvl5pPr marL="2879994" indent="0" algn="ctr">
              <a:buNone/>
              <a:defRPr sz="2520"/>
            </a:lvl5pPr>
            <a:lvl6pPr marL="3599993" indent="0" algn="ctr">
              <a:buNone/>
              <a:defRPr sz="2520"/>
            </a:lvl6pPr>
            <a:lvl7pPr marL="4319991" indent="0" algn="ctr">
              <a:buNone/>
              <a:defRPr sz="2520"/>
            </a:lvl7pPr>
            <a:lvl8pPr marL="5039990" indent="0" algn="ctr">
              <a:buNone/>
              <a:defRPr sz="2520"/>
            </a:lvl8pPr>
            <a:lvl9pPr marL="5759988" indent="0" algn="ctr">
              <a:buNone/>
              <a:defRPr sz="252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0D251-E53D-EA40-866C-945CC195E079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3B2D-783C-854E-8613-DDECD087D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091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0D251-E53D-EA40-866C-945CC195E079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3B2D-783C-854E-8613-DDECD087D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85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3" y="1916653"/>
            <a:ext cx="3105046" cy="3050811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1916653"/>
            <a:ext cx="9135135" cy="3050811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0D251-E53D-EA40-866C-945CC195E079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3B2D-783C-854E-8613-DDECD087D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633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0D251-E53D-EA40-866C-945CC195E079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3B2D-783C-854E-8613-DDECD087D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391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5" y="8974945"/>
            <a:ext cx="12420184" cy="14974888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5" y="24091502"/>
            <a:ext cx="12420184" cy="7874940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/>
                </a:solidFill>
              </a:defRPr>
            </a:lvl1pPr>
            <a:lvl2pPr marL="719999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3999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5999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994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9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91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5998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0D251-E53D-EA40-866C-945CC195E079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3B2D-783C-854E-8613-DDECD087D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5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9583264"/>
            <a:ext cx="6120091" cy="2284150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9583264"/>
            <a:ext cx="6120091" cy="2284150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0D251-E53D-EA40-866C-945CC195E079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3B2D-783C-854E-8613-DDECD087D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5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916661"/>
            <a:ext cx="12420184" cy="695828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2" y="8824938"/>
            <a:ext cx="6091964" cy="4324966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2" y="13149904"/>
            <a:ext cx="6091964" cy="1934152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9" y="8824938"/>
            <a:ext cx="6121966" cy="4324966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9" y="13149904"/>
            <a:ext cx="6121966" cy="1934152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0D251-E53D-EA40-866C-945CC195E079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3B2D-783C-854E-8613-DDECD087D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755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0D251-E53D-EA40-866C-945CC195E079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3B2D-783C-854E-8613-DDECD087D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15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0D251-E53D-EA40-866C-945CC195E079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3B2D-783C-854E-8613-DDECD087D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00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2399982"/>
            <a:ext cx="4644444" cy="8399939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5183304"/>
            <a:ext cx="7290108" cy="25583147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10799922"/>
            <a:ext cx="4644444" cy="20008190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0D251-E53D-EA40-866C-945CC195E079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3B2D-783C-854E-8613-DDECD087D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909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2399982"/>
            <a:ext cx="4644444" cy="8399939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5183304"/>
            <a:ext cx="7290108" cy="25583147"/>
          </a:xfrm>
        </p:spPr>
        <p:txBody>
          <a:bodyPr anchor="t"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10799922"/>
            <a:ext cx="4644444" cy="20008190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0D251-E53D-EA40-866C-945CC195E079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3B2D-783C-854E-8613-DDECD087D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4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1916661"/>
            <a:ext cx="12420184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9583264"/>
            <a:ext cx="12420184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33366432"/>
            <a:ext cx="3240048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0D251-E53D-EA40-866C-945CC195E079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33366432"/>
            <a:ext cx="486007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33366432"/>
            <a:ext cx="3240048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D3B2D-783C-854E-8613-DDECD087D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84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39997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99" indent="-359999" algn="l" defTabSz="143999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15A23"/>
            </a:gs>
            <a:gs pos="100000">
              <a:srgbClr val="552DB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4E67FAB-0680-8F41-8E54-D57F625C9B62}"/>
              </a:ext>
            </a:extLst>
          </p:cNvPr>
          <p:cNvSpPr txBox="1"/>
          <p:nvPr/>
        </p:nvSpPr>
        <p:spPr>
          <a:xfrm>
            <a:off x="891946" y="1561559"/>
            <a:ext cx="126163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>
                <a:solidFill>
                  <a:schemeClr val="bg1"/>
                </a:solidFill>
                <a:latin typeface="Avenir Black" panose="02000503020000020003" pitchFamily="2" charset="0"/>
              </a:rPr>
              <a:t>Library Name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4B00C3-CD4E-E047-AD00-2790DDA72A1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 rot="20819198">
            <a:off x="436472" y="4140191"/>
            <a:ext cx="9537235" cy="1433967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EC43FB4-3F6F-C247-8AF4-37392B2FE83A}"/>
              </a:ext>
            </a:extLst>
          </p:cNvPr>
          <p:cNvSpPr txBox="1"/>
          <p:nvPr/>
        </p:nvSpPr>
        <p:spPr>
          <a:xfrm rot="1041395">
            <a:off x="9724680" y="5012285"/>
            <a:ext cx="73517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Verveine" panose="02010506020202020203" pitchFamily="2" charset="0"/>
              </a:rPr>
              <a:t>Download Now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AA5277A-62F1-144F-84C7-F5FC9C4388A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 rot="558614">
            <a:off x="3765855" y="6150968"/>
            <a:ext cx="9537235" cy="14339673"/>
          </a:xfrm>
          <a:prstGeom prst="rect">
            <a:avLst/>
          </a:prstGeom>
        </p:spPr>
      </p:pic>
      <p:sp>
        <p:nvSpPr>
          <p:cNvPr id="8" name="Freeform 7">
            <a:extLst>
              <a:ext uri="{FF2B5EF4-FFF2-40B4-BE49-F238E27FC236}">
                <a16:creationId xmlns:a16="http://schemas.microsoft.com/office/drawing/2014/main" id="{ABE5C9BC-7DB7-5A49-92C1-D45E0E187F52}"/>
              </a:ext>
            </a:extLst>
          </p:cNvPr>
          <p:cNvSpPr/>
          <p:nvPr/>
        </p:nvSpPr>
        <p:spPr>
          <a:xfrm>
            <a:off x="7445814" y="5192283"/>
            <a:ext cx="3855479" cy="1121082"/>
          </a:xfrm>
          <a:custGeom>
            <a:avLst/>
            <a:gdLst>
              <a:gd name="connsiteX0" fmla="*/ 1447800 w 1447800"/>
              <a:gd name="connsiteY0" fmla="*/ 71202 h 420986"/>
              <a:gd name="connsiteX1" fmla="*/ 1016000 w 1447800"/>
              <a:gd name="connsiteY1" fmla="*/ 420452 h 420986"/>
              <a:gd name="connsiteX2" fmla="*/ 374650 w 1447800"/>
              <a:gd name="connsiteY2" fmla="*/ 1352 h 420986"/>
              <a:gd name="connsiteX3" fmla="*/ 0 w 1447800"/>
              <a:gd name="connsiteY3" fmla="*/ 312502 h 420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7800" h="420986">
                <a:moveTo>
                  <a:pt x="1447800" y="71202"/>
                </a:moveTo>
                <a:cubicBezTo>
                  <a:pt x="1321329" y="251648"/>
                  <a:pt x="1194858" y="432094"/>
                  <a:pt x="1016000" y="420452"/>
                </a:cubicBezTo>
                <a:cubicBezTo>
                  <a:pt x="837142" y="408810"/>
                  <a:pt x="543983" y="19344"/>
                  <a:pt x="374650" y="1352"/>
                </a:cubicBezTo>
                <a:cubicBezTo>
                  <a:pt x="205317" y="-16640"/>
                  <a:pt x="102658" y="147931"/>
                  <a:pt x="0" y="312502"/>
                </a:cubicBezTo>
              </a:path>
            </a:pathLst>
          </a:custGeom>
          <a:noFill/>
          <a:ln>
            <a:solidFill>
              <a:schemeClr val="bg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F54546-4D62-5C49-B000-EF1729B6371F}"/>
              </a:ext>
            </a:extLst>
          </p:cNvPr>
          <p:cNvSpPr txBox="1"/>
          <p:nvPr/>
        </p:nvSpPr>
        <p:spPr>
          <a:xfrm>
            <a:off x="1166266" y="22104714"/>
            <a:ext cx="12067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Avenir Book" panose="02000503020000020003" pitchFamily="2" charset="0"/>
              </a:rPr>
              <a:t>the library in your pocket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7B25457-83D2-954A-941C-1E8A63AE23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5993" y="20439930"/>
            <a:ext cx="11268225" cy="130856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545BF6A-8ABC-524C-A0EA-79270C2283FC}"/>
              </a:ext>
            </a:extLst>
          </p:cNvPr>
          <p:cNvSpPr txBox="1"/>
          <p:nvPr/>
        </p:nvSpPr>
        <p:spPr>
          <a:xfrm>
            <a:off x="-58793" y="34022392"/>
            <a:ext cx="145177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>
                <a:solidFill>
                  <a:schemeClr val="bg1"/>
                </a:solidFill>
                <a:latin typeface="MrEavesModOT" panose="020B0603060502020202" pitchFamily="34" charset="77"/>
              </a:rPr>
              <a:t>www.yourlibraryapplinkgoeshere.com</a:t>
            </a:r>
            <a:endParaRPr lang="en-US" sz="5400" dirty="0">
              <a:solidFill>
                <a:schemeClr val="bg1"/>
              </a:solidFill>
              <a:latin typeface="MrEavesModOT" panose="020B0603060502020202" pitchFamily="34" charset="77"/>
            </a:endParaRPr>
          </a:p>
        </p:txBody>
      </p:sp>
      <p:pic>
        <p:nvPicPr>
          <p:cNvPr id="12" name="Picture 11" descr="Logo&#10;&#10;Description automatically generated with low confidence">
            <a:extLst>
              <a:ext uri="{FF2B5EF4-FFF2-40B4-BE49-F238E27FC236}">
                <a16:creationId xmlns:a16="http://schemas.microsoft.com/office/drawing/2014/main" id="{E0D9AA2F-4EEB-0A43-AD2B-B8FC7CF564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1278" y="30573109"/>
            <a:ext cx="2709072" cy="2709072"/>
          </a:xfrm>
          <a:prstGeom prst="rect">
            <a:avLst/>
          </a:prstGeom>
        </p:spPr>
      </p:pic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B3430DB4-D3B8-7445-A996-85678F5BD47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64444">
            <a:off x="6912501" y="13723978"/>
            <a:ext cx="3104170" cy="310417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1E4D71D-4B83-F64F-82D8-29B52F6BFA58}"/>
              </a:ext>
            </a:extLst>
          </p:cNvPr>
          <p:cNvSpPr txBox="1"/>
          <p:nvPr/>
        </p:nvSpPr>
        <p:spPr>
          <a:xfrm>
            <a:off x="-58792" y="24170818"/>
            <a:ext cx="14459002" cy="5536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4800" dirty="0">
                <a:solidFill>
                  <a:schemeClr val="bg1"/>
                </a:solidFill>
                <a:latin typeface="Avenir Book" panose="02000503020000020003" pitchFamily="2" charset="0"/>
              </a:rPr>
              <a:t>Reserve books online</a:t>
            </a:r>
          </a:p>
          <a:p>
            <a:pPr marL="285750" indent="-285750" algn="ctr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4800" dirty="0">
                <a:solidFill>
                  <a:schemeClr val="bg1"/>
                </a:solidFill>
                <a:latin typeface="Avenir Book" panose="02000503020000020003" pitchFamily="2" charset="0"/>
              </a:rPr>
              <a:t>Self-checkout</a:t>
            </a:r>
          </a:p>
          <a:p>
            <a:pPr marL="285750" indent="-285750" algn="ctr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4800" dirty="0">
                <a:solidFill>
                  <a:schemeClr val="bg1"/>
                </a:solidFill>
                <a:latin typeface="Avenir Book" panose="02000503020000020003" pitchFamily="2" charset="0"/>
              </a:rPr>
              <a:t>Search your library</a:t>
            </a:r>
          </a:p>
          <a:p>
            <a:pPr marL="285750" indent="-285750" algn="ctr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4800" dirty="0">
                <a:solidFill>
                  <a:schemeClr val="bg1"/>
                </a:solidFill>
                <a:latin typeface="Avenir Book" panose="02000503020000020003" pitchFamily="2" charset="0"/>
              </a:rPr>
              <a:t>Events and bookings</a:t>
            </a:r>
          </a:p>
          <a:p>
            <a:pPr marL="285750" indent="-285750" algn="ctr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4800" dirty="0">
                <a:solidFill>
                  <a:schemeClr val="bg1"/>
                </a:solidFill>
                <a:latin typeface="Avenir Book" panose="02000503020000020003" pitchFamily="2" charset="0"/>
              </a:rPr>
              <a:t>Library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1161330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26</Words>
  <Application>Microsoft Macintosh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Avenir Black</vt:lpstr>
      <vt:lpstr>Avenir Book</vt:lpstr>
      <vt:lpstr>Calibri</vt:lpstr>
      <vt:lpstr>Calibri Light</vt:lpstr>
      <vt:lpstr>Courier New</vt:lpstr>
      <vt:lpstr>MrEavesModOT</vt:lpstr>
      <vt:lpstr>Verveine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Bryant</dc:creator>
  <cp:lastModifiedBy>Christina Bryant</cp:lastModifiedBy>
  <cp:revision>1</cp:revision>
  <dcterms:created xsi:type="dcterms:W3CDTF">2021-10-21T15:15:32Z</dcterms:created>
  <dcterms:modified xsi:type="dcterms:W3CDTF">2021-10-21T15:25:45Z</dcterms:modified>
</cp:coreProperties>
</file>