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2DB5"/>
    <a:srgbClr val="F15A23"/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3D080E-D93A-B648-9800-6037A842E591}" v="30" dt="2021-07-26T13:24:05.1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48"/>
    <p:restoredTop sz="96327"/>
  </p:normalViewPr>
  <p:slideViewPr>
    <p:cSldViewPr snapToGrid="0" snapToObjects="1">
      <p:cViewPr varScale="1">
        <p:scale>
          <a:sx n="99" d="100"/>
          <a:sy n="99" d="100"/>
        </p:scale>
        <p:origin x="44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D030F07-E01E-6146-AA54-595E9308F7B5}" type="datetimeFigureOut">
              <a:rPr lang="en-US" smtClean="0"/>
              <a:t>7/26/21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6E2050FC-F1AB-744D-9822-41EDC33BE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493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D030F07-E01E-6146-AA54-595E9308F7B5}" type="datetimeFigureOut">
              <a:rPr lang="en-US" smtClean="0"/>
              <a:t>7/26/21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6E2050FC-F1AB-744D-9822-41EDC33BE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627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D030F07-E01E-6146-AA54-595E9308F7B5}" type="datetimeFigureOut">
              <a:rPr lang="en-US" smtClean="0"/>
              <a:t>7/26/21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6E2050FC-F1AB-744D-9822-41EDC33BE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6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D030F07-E01E-6146-AA54-595E9308F7B5}" type="datetimeFigureOut">
              <a:rPr lang="en-US" smtClean="0"/>
              <a:t>7/26/21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6E2050FC-F1AB-744D-9822-41EDC33BE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576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D030F07-E01E-6146-AA54-595E9308F7B5}" type="datetimeFigureOut">
              <a:rPr lang="en-US" smtClean="0"/>
              <a:t>7/26/21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6E2050FC-F1AB-744D-9822-41EDC33BE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709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D030F07-E01E-6146-AA54-595E9308F7B5}" type="datetimeFigureOut">
              <a:rPr lang="en-US" smtClean="0"/>
              <a:t>7/26/21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6E2050FC-F1AB-744D-9822-41EDC33BE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420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D030F07-E01E-6146-AA54-595E9308F7B5}" type="datetimeFigureOut">
              <a:rPr lang="en-US" smtClean="0"/>
              <a:t>7/26/21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6E2050FC-F1AB-744D-9822-41EDC33BE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891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D030F07-E01E-6146-AA54-595E9308F7B5}" type="datetimeFigureOut">
              <a:rPr lang="en-US" smtClean="0"/>
              <a:t>7/26/21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6E2050FC-F1AB-744D-9822-41EDC33BE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68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D030F07-E01E-6146-AA54-595E9308F7B5}" type="datetimeFigureOut">
              <a:rPr lang="en-US" smtClean="0"/>
              <a:t>7/26/21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6E2050FC-F1AB-744D-9822-41EDC33BE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800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D030F07-E01E-6146-AA54-595E9308F7B5}" type="datetimeFigureOut">
              <a:rPr lang="en-US" smtClean="0"/>
              <a:t>7/26/21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6E2050FC-F1AB-744D-9822-41EDC33BE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742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D030F07-E01E-6146-AA54-595E9308F7B5}" type="datetimeFigureOut">
              <a:rPr lang="en-US" smtClean="0"/>
              <a:t>7/26/21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6E2050FC-F1AB-744D-9822-41EDC33BE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48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15A23"/>
            </a:gs>
            <a:gs pos="100000">
              <a:srgbClr val="552DB5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CAF6A04-6A08-E24F-841F-B562A64A9A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 rot="20819198">
            <a:off x="746170" y="1306225"/>
            <a:ext cx="3581400" cy="53848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190334-EDAF-3E4F-A877-C94E745D341B}"/>
              </a:ext>
            </a:extLst>
          </p:cNvPr>
          <p:cNvSpPr txBox="1"/>
          <p:nvPr userDrawn="1"/>
        </p:nvSpPr>
        <p:spPr>
          <a:xfrm rot="1041395">
            <a:off x="4355380" y="1683907"/>
            <a:ext cx="2760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Verveine" panose="02010506020202020203" pitchFamily="2" charset="0"/>
              </a:rPr>
              <a:t>Download Now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71F6F71-CA03-2146-B4F1-43DC93DA89DC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rcRect/>
          <a:stretch/>
        </p:blipFill>
        <p:spPr>
          <a:xfrm rot="558614">
            <a:off x="2334541" y="1806834"/>
            <a:ext cx="3581400" cy="5384800"/>
          </a:xfrm>
          <a:prstGeom prst="rect">
            <a:avLst/>
          </a:prstGeom>
        </p:spPr>
      </p:pic>
      <p:sp>
        <p:nvSpPr>
          <p:cNvPr id="10" name="Freeform 9">
            <a:extLst>
              <a:ext uri="{FF2B5EF4-FFF2-40B4-BE49-F238E27FC236}">
                <a16:creationId xmlns:a16="http://schemas.microsoft.com/office/drawing/2014/main" id="{119604AA-1BCF-1344-AF9F-3DF270633E39}"/>
              </a:ext>
            </a:extLst>
          </p:cNvPr>
          <p:cNvSpPr/>
          <p:nvPr userDrawn="1"/>
        </p:nvSpPr>
        <p:spPr>
          <a:xfrm>
            <a:off x="3440052" y="1717938"/>
            <a:ext cx="1447800" cy="420986"/>
          </a:xfrm>
          <a:custGeom>
            <a:avLst/>
            <a:gdLst>
              <a:gd name="connsiteX0" fmla="*/ 1447800 w 1447800"/>
              <a:gd name="connsiteY0" fmla="*/ 71202 h 420986"/>
              <a:gd name="connsiteX1" fmla="*/ 1016000 w 1447800"/>
              <a:gd name="connsiteY1" fmla="*/ 420452 h 420986"/>
              <a:gd name="connsiteX2" fmla="*/ 374650 w 1447800"/>
              <a:gd name="connsiteY2" fmla="*/ 1352 h 420986"/>
              <a:gd name="connsiteX3" fmla="*/ 0 w 1447800"/>
              <a:gd name="connsiteY3" fmla="*/ 312502 h 420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7800" h="420986">
                <a:moveTo>
                  <a:pt x="1447800" y="71202"/>
                </a:moveTo>
                <a:cubicBezTo>
                  <a:pt x="1321329" y="251648"/>
                  <a:pt x="1194858" y="432094"/>
                  <a:pt x="1016000" y="420452"/>
                </a:cubicBezTo>
                <a:cubicBezTo>
                  <a:pt x="837142" y="408810"/>
                  <a:pt x="543983" y="19344"/>
                  <a:pt x="374650" y="1352"/>
                </a:cubicBezTo>
                <a:cubicBezTo>
                  <a:pt x="205317" y="-16640"/>
                  <a:pt x="102658" y="147931"/>
                  <a:pt x="0" y="312502"/>
                </a:cubicBezTo>
              </a:path>
            </a:pathLst>
          </a:custGeom>
          <a:noFill/>
          <a:ln>
            <a:solidFill>
              <a:schemeClr val="bg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A5152AB-552A-764E-99D7-6E58CD138F2C}"/>
              </a:ext>
            </a:extLst>
          </p:cNvPr>
          <p:cNvSpPr txBox="1"/>
          <p:nvPr userDrawn="1"/>
        </p:nvSpPr>
        <p:spPr>
          <a:xfrm>
            <a:off x="911224" y="7348132"/>
            <a:ext cx="5035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venir Book" panose="02000503020000020003" pitchFamily="2" charset="0"/>
              </a:rPr>
              <a:t>the library in your pocket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36F3440-B51B-A648-8DD4-6EFC01DA7BF2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891154" y="6932140"/>
            <a:ext cx="5075692" cy="589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817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01771CE-269A-BF40-A86B-A758E1317442}"/>
              </a:ext>
            </a:extLst>
          </p:cNvPr>
          <p:cNvSpPr txBox="1"/>
          <p:nvPr/>
        </p:nvSpPr>
        <p:spPr>
          <a:xfrm>
            <a:off x="733923" y="462593"/>
            <a:ext cx="55247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venir Black" panose="02000503020000020003" pitchFamily="2" charset="0"/>
              </a:rPr>
              <a:t>Library Name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698C1B-EF35-9B46-A4F3-638621B6D77B}"/>
              </a:ext>
            </a:extLst>
          </p:cNvPr>
          <p:cNvSpPr txBox="1"/>
          <p:nvPr/>
        </p:nvSpPr>
        <p:spPr>
          <a:xfrm>
            <a:off x="599303" y="9166429"/>
            <a:ext cx="5659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chemeClr val="bg1"/>
                </a:solidFill>
                <a:latin typeface="MrEavesModOT" panose="020B0603060502020202" pitchFamily="34" charset="77"/>
              </a:rPr>
              <a:t>www.yourlibraryapplinkgoeshere.com</a:t>
            </a:r>
            <a:endParaRPr lang="en-US" sz="2400" dirty="0">
              <a:solidFill>
                <a:schemeClr val="bg1"/>
              </a:solidFill>
              <a:latin typeface="MrEavesModOT" panose="020B0603060502020202" pitchFamily="34" charset="77"/>
            </a:endParaRPr>
          </a:p>
        </p:txBody>
      </p:sp>
      <p:pic>
        <p:nvPicPr>
          <p:cNvPr id="6" name="Picture 5" descr="Logo&#10;&#10;Description automatically generated with low confidence">
            <a:extLst>
              <a:ext uri="{FF2B5EF4-FFF2-40B4-BE49-F238E27FC236}">
                <a16:creationId xmlns:a16="http://schemas.microsoft.com/office/drawing/2014/main" id="{29BE4C78-9039-E54E-80D1-CF9D50513B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0969" y="7971096"/>
            <a:ext cx="1056063" cy="1056063"/>
          </a:xfrm>
          <a:prstGeom prst="rect">
            <a:avLst/>
          </a:prstGeom>
        </p:spPr>
      </p:pic>
      <p:pic>
        <p:nvPicPr>
          <p:cNvPr id="7" name="Picture 6" descr="Shape&#10;&#10;Description automatically generated with low confidence">
            <a:extLst>
              <a:ext uri="{FF2B5EF4-FFF2-40B4-BE49-F238E27FC236}">
                <a16:creationId xmlns:a16="http://schemas.microsoft.com/office/drawing/2014/main" id="{0B5F01A5-C4DD-5B47-B6E6-BA47C9B515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64444">
            <a:off x="3430709" y="4610904"/>
            <a:ext cx="1210082" cy="1210082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442704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7203</TotalTime>
  <Words>7</Words>
  <Application>Microsoft Macintosh PowerPoint</Application>
  <PresentationFormat>A4 Paper (210x297 mm)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Avenir Black</vt:lpstr>
      <vt:lpstr>Avenir Book</vt:lpstr>
      <vt:lpstr>Calibri</vt:lpstr>
      <vt:lpstr>Calibri Light</vt:lpstr>
      <vt:lpstr>MrEavesModOT</vt:lpstr>
      <vt:lpstr>Verveine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Bryant</dc:creator>
  <cp:lastModifiedBy>Christina Bryant</cp:lastModifiedBy>
  <cp:revision>4</cp:revision>
  <dcterms:created xsi:type="dcterms:W3CDTF">2021-07-13T10:11:53Z</dcterms:created>
  <dcterms:modified xsi:type="dcterms:W3CDTF">2021-07-26T13:32:02Z</dcterms:modified>
</cp:coreProperties>
</file>